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81" r:id="rId10"/>
    <p:sldId id="263" r:id="rId11"/>
    <p:sldId id="383" r:id="rId12"/>
    <p:sldId id="389" r:id="rId13"/>
    <p:sldId id="390" r:id="rId14"/>
    <p:sldId id="382" r:id="rId15"/>
    <p:sldId id="391" r:id="rId16"/>
    <p:sldId id="392" r:id="rId17"/>
    <p:sldId id="365" r:id="rId18"/>
    <p:sldId id="393" r:id="rId19"/>
    <p:sldId id="394" r:id="rId20"/>
    <p:sldId id="395" r:id="rId21"/>
    <p:sldId id="367" r:id="rId22"/>
    <p:sldId id="3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5"/>
    <p:restoredTop sz="75151"/>
  </p:normalViewPr>
  <p:slideViewPr>
    <p:cSldViewPr snapToGrid="0">
      <p:cViewPr varScale="1">
        <p:scale>
          <a:sx n="85" d="100"/>
          <a:sy n="85" d="100"/>
        </p:scale>
        <p:origin x="153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gif"/><Relationship Id="rId6" Type="http://schemas.openxmlformats.org/officeDocument/2006/relationships/image" Target="../media/image13.png"/><Relationship Id="rId7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://color.adobe.com/" TargetMode="External"/><Relationship Id="rId6" Type="http://schemas.openxmlformats.org/officeDocument/2006/relationships/hyperlink" Target="http://www.360doc.com/content/11/1115/15/7620206_164542823.shtml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、删除单元格、定制单元格滑动菜单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行删除处理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318078"/>
            <a:ext cx="540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如果你理解了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你可能已经有思路了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对于删除一行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需要以下任务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371745"/>
            <a:ext cx="5404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从模型中删除相应的数据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刷新表格反映数据变化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59144" y="1931218"/>
            <a:ext cx="648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通常用户在一行上往右滑动手势出现删除菜单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67" y="3152023"/>
            <a:ext cx="8944708" cy="327882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9957158" y="3427191"/>
            <a:ext cx="1547446" cy="1066800"/>
          </a:xfrm>
          <a:prstGeom prst="wedgeRoundRectCallout">
            <a:avLst>
              <a:gd name="adj1" fmla="val -78051"/>
              <a:gd name="adj2" fmla="val 73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允许表格参入或者删除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015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wip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" y="1633743"/>
            <a:ext cx="2851021" cy="5104246"/>
          </a:xfrm>
          <a:prstGeom prst="rect">
            <a:avLst/>
          </a:prstGeom>
        </p:spPr>
      </p:pic>
      <p:pic>
        <p:nvPicPr>
          <p:cNvPr id="7" name="图片 6" descr="chin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94" y="1931218"/>
            <a:ext cx="6005417" cy="2410121"/>
          </a:xfrm>
          <a:prstGeom prst="rect">
            <a:avLst/>
          </a:prstGeom>
        </p:spPr>
      </p:pic>
      <p:pic>
        <p:nvPicPr>
          <p:cNvPr id="9" name="图片 8" descr="swipe_cn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08" y="4638814"/>
            <a:ext cx="2899508" cy="18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中删除相应的数据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2318079"/>
            <a:ext cx="64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已经提供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从餐馆的各数组中删除相应项即可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986295"/>
            <a:ext cx="6469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93723" y="2379521"/>
            <a:ext cx="3585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实际无法删除</a:t>
            </a: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22523" y="3714796"/>
            <a:ext cx="358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加入调试代码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/>
              <a:t>print("</a:t>
            </a:r>
            <a:r>
              <a:rPr lang="zh-CN" altLang="en-US" dirty="0"/>
              <a:t>餐馆数</a:t>
            </a:r>
            <a:r>
              <a:rPr lang="en-US" altLang="zh-CN" dirty="0"/>
              <a:t>:\(self.</a:t>
            </a:r>
            <a:r>
              <a:rPr lang="zh-CN" altLang="en-US" dirty="0"/>
              <a:t>餐馆</a:t>
            </a:r>
            <a:r>
              <a:rPr lang="en-US" altLang="zh-CN" dirty="0"/>
              <a:t>.count)")</a:t>
            </a:r>
          </a:p>
          <a:p>
            <a:r>
              <a:rPr lang="en-US" altLang="zh-CN" dirty="0"/>
              <a:t>            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for</a:t>
            </a:r>
            <a:r>
              <a:rPr lang="zh-CN" altLang="en-US" dirty="0"/>
              <a:t> 店名 </a:t>
            </a:r>
            <a:r>
              <a:rPr lang="en-US" altLang="zh-CN" dirty="0"/>
              <a:t>in</a:t>
            </a:r>
            <a:r>
              <a:rPr lang="zh-CN" altLang="en-US" dirty="0"/>
              <a:t> 餐馆 </a:t>
            </a:r>
            <a:r>
              <a:rPr lang="en-US" altLang="zh-CN" dirty="0"/>
              <a:t>{</a:t>
            </a:r>
          </a:p>
          <a:p>
            <a:r>
              <a:rPr lang="ro-RO" altLang="zh-CN" dirty="0"/>
              <a:t>                </a:t>
            </a:r>
            <a:r>
              <a:rPr lang="ro-RO" altLang="zh-CN" dirty="0" err="1"/>
              <a:t>println</a:t>
            </a:r>
            <a:r>
              <a:rPr lang="ro-RO" altLang="zh-CN" dirty="0"/>
              <a:t>(</a:t>
            </a:r>
            <a:r>
              <a:rPr lang="zh-CN" altLang="ro-RO" dirty="0"/>
              <a:t>店名</a:t>
            </a:r>
            <a:r>
              <a:rPr lang="ro-RO" altLang="zh-CN" dirty="0"/>
              <a:t>)</a:t>
            </a:r>
          </a:p>
          <a:p>
            <a:r>
              <a:rPr lang="ro-RO" altLang="zh-CN" dirty="0"/>
              <a:t>    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9815" y="1931218"/>
            <a:ext cx="64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tableView.reloadData</a:t>
            </a:r>
            <a:r>
              <a:rPr lang="en-US" altLang="zh-CN" b="1" dirty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eloa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93" y="1931218"/>
            <a:ext cx="468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1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只反映变化的部分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262" y="2051229"/>
            <a:ext cx="8505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tableView.deleteRowsAtIndexPaths</a:t>
            </a:r>
            <a:r>
              <a:rPr lang="en-US" altLang="zh-CN" b="1" dirty="0">
                <a:solidFill>
                  <a:srgbClr val="FF0000"/>
                </a:solidFill>
              </a:rPr>
              <a:t>([</a:t>
            </a:r>
            <a:r>
              <a:rPr lang="en-US" altLang="zh-CN" b="1" dirty="0" err="1">
                <a:solidFill>
                  <a:srgbClr val="FF0000"/>
                </a:solidFill>
              </a:rPr>
              <a:t>indexPath</a:t>
            </a:r>
            <a:r>
              <a:rPr lang="en-US" altLang="zh-CN" b="1" dirty="0">
                <a:solidFill>
                  <a:srgbClr val="FF0000"/>
                </a:solidFill>
              </a:rPr>
              <a:t>], </a:t>
            </a:r>
            <a:r>
              <a:rPr lang="en-US" altLang="zh-CN" b="1" dirty="0" err="1">
                <a:solidFill>
                  <a:srgbClr val="FF0000"/>
                </a:solidFill>
              </a:rPr>
              <a:t>withRowAnimation</a:t>
            </a:r>
            <a:r>
              <a:rPr lang="en-US" altLang="zh-CN" b="1" dirty="0">
                <a:solidFill>
                  <a:srgbClr val="FF0000"/>
                </a:solidFill>
              </a:rPr>
              <a:t>: .Fade)</a:t>
            </a:r>
            <a:r>
              <a:rPr lang="en-US" altLang="zh-CN" dirty="0" smtClean="0"/>
              <a:t>       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dirty="0" smtClean="0"/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_anim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6" y="2439377"/>
            <a:ext cx="3149441" cy="27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菜单项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7421" y="2364972"/>
            <a:ext cx="6469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UITableViewRowAction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editActionsForRowAtIndexPath</a:t>
            </a:r>
            <a:r>
              <a:rPr lang="en-US" altLang="zh-CN" i="1" dirty="0"/>
              <a:t>:) </a:t>
            </a:r>
            <a:endParaRPr lang="zh-CN" altLang="en-US" i="1" dirty="0" smtClean="0"/>
          </a:p>
          <a:p>
            <a:endParaRPr lang="zh-CN" altLang="en-US" i="1" dirty="0"/>
          </a:p>
          <a:p>
            <a:r>
              <a:rPr lang="zh-CN" altLang="en-US" dirty="0" smtClean="0"/>
              <a:t>一旦实现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 系统便不提供删除按钮了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子菜单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523" y="1753754"/>
            <a:ext cx="11711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var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分享</a:t>
            </a:r>
            <a:r>
              <a:rPr lang="zh-CN" altLang="en-US" sz="1600" dirty="0" smtClean="0"/>
              <a:t>子菜单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UITableViewRowAction</a:t>
            </a:r>
            <a:r>
              <a:rPr lang="en-US" altLang="zh-CN" sz="1600" dirty="0"/>
              <a:t>(style: </a:t>
            </a:r>
            <a:r>
              <a:rPr lang="en-US" altLang="zh-CN" sz="1600" dirty="0" err="1"/>
              <a:t>UITableViewRowActionStyle.Default</a:t>
            </a:r>
            <a:r>
              <a:rPr lang="en-US" altLang="zh-CN" sz="1600" dirty="0"/>
              <a:t>, title: "</a:t>
            </a:r>
            <a:r>
              <a:rPr lang="zh-CN" altLang="en-US" sz="1600" dirty="0"/>
              <a:t>分享</a:t>
            </a:r>
            <a:r>
              <a:rPr lang="en-US" altLang="zh-CN" sz="1600" dirty="0"/>
              <a:t>") { (</a:t>
            </a:r>
            <a:r>
              <a:rPr lang="en-US" altLang="zh-CN" sz="1600" dirty="0" err="1"/>
              <a:t>action:UITableViewRowAction</a:t>
            </a:r>
            <a:r>
              <a:rPr lang="en-US" altLang="zh-CN" sz="1600" dirty="0"/>
              <a:t>!, </a:t>
            </a:r>
            <a:r>
              <a:rPr lang="en-US" altLang="zh-CN" sz="1600" dirty="0" err="1"/>
              <a:t>indexPath:NSIndexPath</a:t>
            </a:r>
            <a:r>
              <a:rPr lang="en-US" altLang="zh-CN" sz="1600" dirty="0"/>
              <a:t>!) -&gt; Void in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 smtClean="0"/>
              <a:t>分享</a:t>
            </a:r>
            <a:r>
              <a:rPr lang="zh-CN" altLang="en-US" sz="1600" dirty="0" smtClean="0"/>
              <a:t>通知框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nil, message: "</a:t>
            </a:r>
            <a:r>
              <a:rPr lang="zh-CN" altLang="en-US" sz="1600" dirty="0"/>
              <a:t>分享到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UIAlertControllerStyle.ActionSheet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微博项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新浪微博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微信项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微信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QQ</a:t>
            </a:r>
            <a:r>
              <a:rPr lang="zh-CN" altLang="en-US" sz="1600" dirty="0"/>
              <a:t>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"QQ", style: .Default,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取消项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取消</a:t>
            </a:r>
            <a:r>
              <a:rPr lang="en-US" altLang="zh-CN" sz="1600" dirty="0"/>
              <a:t>", style: .Cancel,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zh-CN" altLang="en-US" sz="1600" dirty="0"/>
              <a:t>            </a:t>
            </a:r>
            <a:r>
              <a:rPr lang="zh-CN" altLang="en-US" sz="1600" dirty="0"/>
              <a:t>分享通知框</a:t>
            </a:r>
            <a:r>
              <a:rPr lang="en-US" altLang="zh-CN" sz="1600" dirty="0" smtClean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微博项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</a:t>
            </a:r>
            <a:r>
              <a:rPr lang="zh-CN" altLang="en-US" sz="1600" dirty="0"/>
              <a:t>分享通知框</a:t>
            </a:r>
            <a:r>
              <a:rPr lang="en-US" altLang="zh-CN" sz="1600" dirty="0" smtClean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微信项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</a:t>
            </a:r>
            <a:r>
              <a:rPr lang="zh-CN" altLang="en-US" sz="1600" dirty="0"/>
              <a:t>分享通知框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addAction</a:t>
            </a:r>
            <a:r>
              <a:rPr lang="en-US" altLang="zh-CN" sz="1600" dirty="0" smtClean="0"/>
              <a:t>(QQ</a:t>
            </a:r>
            <a:r>
              <a:rPr lang="zh-CN" altLang="en-US" sz="1600" dirty="0"/>
              <a:t>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</a:t>
            </a:r>
            <a:r>
              <a:rPr lang="zh-CN" altLang="en-US" sz="1600" dirty="0"/>
              <a:t>分享通知框</a:t>
            </a:r>
            <a:r>
              <a:rPr lang="en-US" altLang="zh-CN" sz="1600" dirty="0" smtClean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取消项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分享通知框</a:t>
            </a:r>
            <a:r>
              <a:rPr lang="en-US" altLang="zh-CN" sz="1600" dirty="0" smtClean="0"/>
              <a:t>, </a:t>
            </a:r>
            <a:r>
              <a:rPr lang="en-US" altLang="zh-CN" sz="1600" dirty="0"/>
              <a:t>animated: true, completion: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smtClean="0"/>
              <a:t>            </a:t>
            </a:r>
            <a:endParaRPr lang="en-US" altLang="zh-CN" sz="1600" dirty="0"/>
          </a:p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zh-CN" altLang="en-US" sz="1200" dirty="0"/>
              <a:t>   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43915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子菜单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061" y="2175784"/>
            <a:ext cx="117113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en-US" altLang="zh-CN" sz="1200" dirty="0"/>
              <a:t>        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删除</a:t>
            </a:r>
            <a:r>
              <a:rPr lang="zh-CN" altLang="en-US" sz="2000" dirty="0" smtClean="0"/>
              <a:t>子菜单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UITableViewRowAction</a:t>
            </a:r>
            <a:r>
              <a:rPr lang="en-US" altLang="zh-CN" sz="2000" dirty="0"/>
              <a:t>(style: </a:t>
            </a:r>
            <a:r>
              <a:rPr lang="en-US" altLang="zh-CN" sz="2000" dirty="0" err="1"/>
              <a:t>UITableViewRowActionStyle.Default</a:t>
            </a:r>
            <a:r>
              <a:rPr lang="en-US" altLang="zh-CN" sz="2000" dirty="0"/>
              <a:t>, title: "</a:t>
            </a:r>
            <a:r>
              <a:rPr lang="zh-CN" altLang="en-US" sz="2000" dirty="0"/>
              <a:t>删除</a:t>
            </a:r>
            <a:r>
              <a:rPr lang="en-US" altLang="zh-CN" sz="2000" dirty="0"/>
              <a:t>") { (</a:t>
            </a:r>
            <a:r>
              <a:rPr lang="en-US" altLang="zh-CN" sz="2000" dirty="0" err="1"/>
              <a:t>action:UITableViewRowAction</a:t>
            </a:r>
            <a:r>
              <a:rPr lang="en-US" altLang="zh-CN" sz="2000" dirty="0"/>
              <a:t>!, </a:t>
            </a:r>
            <a:r>
              <a:rPr lang="en-US" altLang="zh-CN" sz="2000" dirty="0" err="1"/>
              <a:t>indexPath:NSIndexPath</a:t>
            </a:r>
            <a:r>
              <a:rPr lang="en-US" altLang="zh-CN" sz="2000" dirty="0"/>
              <a:t>!) -&gt; Void in</a:t>
            </a:r>
          </a:p>
          <a:p>
            <a:r>
              <a:rPr lang="zh-CN" altLang="en-US" sz="2000" dirty="0"/>
              <a:t>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从数据源中删除相应的行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餐馆地点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餐馆类型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餐馆图片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去过的餐馆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tableView.deleteRowsAtIndexPaths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], </a:t>
            </a:r>
            <a:r>
              <a:rPr lang="en-US" altLang="zh-CN" sz="2000" dirty="0" err="1"/>
              <a:t>withRowAnimation</a:t>
            </a:r>
            <a:r>
              <a:rPr lang="en-US" altLang="zh-CN" sz="2000" dirty="0"/>
              <a:t>: .Fade)</a:t>
            </a:r>
          </a:p>
          <a:p>
            <a:r>
              <a:rPr lang="en-US" altLang="zh-CN" sz="2000" dirty="0"/>
              <a:t>        }</a:t>
            </a:r>
          </a:p>
          <a:p>
            <a:r>
              <a:rPr lang="en-US" altLang="zh-CN" sz="12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376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06770" y="2581869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解决一个真正的难题，世界就将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为你所动</a:t>
            </a:r>
            <a:r>
              <a:rPr lang="en-US" altLang="zh-CN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艾容 帕特泽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result_iphone6plus_gold_sid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6325" r="28718" b="5812"/>
          <a:stretch/>
        </p:blipFill>
        <p:spPr>
          <a:xfrm>
            <a:off x="2942493" y="-117232"/>
            <a:ext cx="3439196" cy="72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滑动子菜单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2574369"/>
            <a:ext cx="350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return [</a:t>
            </a:r>
            <a:r>
              <a:rPr lang="zh-CN" altLang="en-US" sz="2000" dirty="0" smtClean="0"/>
              <a:t>分享</a:t>
            </a:r>
            <a:r>
              <a:rPr lang="zh-CN" altLang="en-US" sz="2000" dirty="0" smtClean="0"/>
              <a:t>子菜单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删除</a:t>
            </a:r>
            <a:r>
              <a:rPr lang="zh-CN" altLang="en-US" sz="2000" dirty="0" smtClean="0"/>
              <a:t>子菜单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11" y="1753755"/>
            <a:ext cx="2595049" cy="47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菜单项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62" y="1951500"/>
            <a:ext cx="2990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颜色选取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color.a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d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obe.com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6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://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www.360doc.com/content/11/1115/15/7620206_164542823.shtml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7312" y="1951500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分享</a:t>
            </a:r>
            <a:r>
              <a:rPr lang="zh-CN" altLang="en-US" sz="2000" dirty="0" smtClean="0"/>
              <a:t>子菜单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backgroundColor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UIColor.greenColor</a:t>
            </a:r>
            <a:r>
              <a:rPr lang="en-US" altLang="zh-CN" sz="2000" dirty="0"/>
              <a:t>()</a:t>
            </a:r>
          </a:p>
          <a:p>
            <a:r>
              <a:rPr lang="zh-CN" altLang="en-US" sz="2000" dirty="0" smtClean="0"/>
              <a:t>删除</a:t>
            </a:r>
            <a:r>
              <a:rPr lang="zh-CN" altLang="en-US" sz="2000" dirty="0" smtClean="0"/>
              <a:t>子菜单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backgroundColor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endParaRPr lang="zh-CN" altLang="en-US" sz="2000" dirty="0" smtClean="0"/>
          </a:p>
          <a:p>
            <a:r>
              <a:rPr lang="en-US" altLang="zh-CN" sz="2000" dirty="0" err="1" smtClean="0"/>
              <a:t>UIColor</a:t>
            </a:r>
            <a:r>
              <a:rPr lang="en-US" altLang="zh-CN" sz="2000" dirty="0" smtClean="0"/>
              <a:t>(red</a:t>
            </a:r>
            <a:r>
              <a:rPr lang="en-US" altLang="zh-CN" sz="2000" dirty="0"/>
              <a:t>: 95/255, green: 177/255, blue: 65/255, alpha: 1)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lorpick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1336268"/>
            <a:ext cx="2528760" cy="5439508"/>
          </a:xfrm>
          <a:prstGeom prst="rect">
            <a:avLst/>
          </a:prstGeom>
        </p:spPr>
      </p:pic>
      <p:pic>
        <p:nvPicPr>
          <p:cNvPr id="9" name="图片 8" descr="c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84" y="3950675"/>
            <a:ext cx="4738520" cy="1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3"/>
            <a:ext cx="5570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少年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我太佩服你了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买杯奶茶犒劳下自己吧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deletecell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  </a:t>
            </a:r>
          </a:p>
        </p:txBody>
      </p:sp>
      <p:pic>
        <p:nvPicPr>
          <p:cNvPr id="3" name="图片 2" descr="result_iphone6plus_gold_portra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" y="-264413"/>
            <a:ext cx="7321061" cy="73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定制单元格滑动菜单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ja-JP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现在你已经掌握处理表格的行选择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但是删除呢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基于表格的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更新数据都是基本操作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这章来讲讲删除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以及在表格上水平滑动时自定义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3829739"/>
            <a:ext cx="91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如今最常用的设计模式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(Model-View-Controller)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452233"/>
            <a:ext cx="867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不仅限于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安卓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/java/ruby/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/.NET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等等涉及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编程都被广泛采用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31218"/>
            <a:ext cx="9903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的核心思想之一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展现分离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影响了如今的很多软件架构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其目标是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与抽象自现实世界的专属数据模型清晰划分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展现对象就是屏幕上的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专属对象应该是完全自我包含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而且跟展现无瓜葛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可以同时支持多种展现形式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这个方法也作为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文化中重要的一部分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一直延续至今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它可以让程序同时支持有图形和命令行界面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Martin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Fowler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4726770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无论是运用何种编程语言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最重要的是有 分离概念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这种概念鼓励把一个程序或一个大的功能分解为小块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每一块各司其职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565461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代理模式 就是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编程中常见的一种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是另一种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8" y="1971055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模型负责保持数据或对数据的任何操作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这个模型可以简单到作为一个数组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从而保持表格的所有数据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如增加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删除是操作的例子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在实际业务中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这些操作通常称为业务规则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8" y="3844174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视图管理可视化的信息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显示一系列格式化的信息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一个屏幕上的按钮等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8" y="4793964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者的桥梁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它把从视图来的用户交互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翻译成合适的模型操作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用户按了视图上的一个删除按钮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对应地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控制器触发对模型的一个删除操作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一旦完成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模型要求视图更新自己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以便反映出对数据的更改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45877" y="1676399"/>
            <a:ext cx="2895600" cy="8206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 smtClean="0"/>
          </a:p>
          <a:p>
            <a:pPr algn="ctr"/>
            <a:r>
              <a:rPr kumimoji="1" lang="en-US" altLang="zh-CN" dirty="0" err="1" smtClean="0"/>
              <a:t>UITableViewController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204840" y="3094620"/>
            <a:ext cx="2197719" cy="348202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数组</a:t>
            </a:r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dirty="0" smtClean="0"/>
              <a:t>咖啡胡同</a:t>
            </a:r>
          </a:p>
          <a:p>
            <a:pPr algn="ctr"/>
            <a:r>
              <a:rPr kumimoji="1" lang="zh-CN" altLang="en-US" dirty="0" smtClean="0"/>
              <a:t>霍米</a:t>
            </a:r>
          </a:p>
          <a:p>
            <a:pPr algn="ctr"/>
            <a:r>
              <a:rPr kumimoji="1" lang="zh-CN" altLang="en-US" dirty="0" smtClean="0"/>
              <a:t>茶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吧</a:t>
            </a:r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泰咖啡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200282" y="2964785"/>
            <a:ext cx="3676780" cy="36118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UITableView</a:t>
            </a:r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pic>
        <p:nvPicPr>
          <p:cNvPr id="11" name="图片 10" descr="fa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8" y="3094620"/>
            <a:ext cx="1824486" cy="3352189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H="1">
            <a:off x="3165231" y="2497015"/>
            <a:ext cx="586154" cy="597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6459415" y="2497015"/>
            <a:ext cx="890954" cy="750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31732" y="2523283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</a:t>
            </a:r>
            <a:r>
              <a:rPr kumimoji="1" lang="zh-CN" altLang="en-US" smtClean="0"/>
              <a:t>模型载入数据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03713" y="2454359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让视图显示数据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</TotalTime>
  <Words>1282</Words>
  <Application>Microsoft Macintosh PowerPoint</Application>
  <PresentationFormat>宽屏</PresentationFormat>
  <Paragraphs>203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1167</cp:revision>
  <dcterms:created xsi:type="dcterms:W3CDTF">2014-05-16T07:57:58Z</dcterms:created>
  <dcterms:modified xsi:type="dcterms:W3CDTF">2015-10-11T05:07:20Z</dcterms:modified>
</cp:coreProperties>
</file>